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C55"/>
    <a:srgbClr val="005496"/>
    <a:srgbClr val="F37021"/>
    <a:srgbClr val="BA5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B225C-1E56-4BF9-8AFF-7E0ACC60AF6B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C581F-997C-46AA-93D9-0B67B570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1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12648" y="4800599"/>
            <a:ext cx="42675048" cy="25566624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4800599"/>
            <a:ext cx="42675048" cy="25566624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03198D8-DA4A-4002-B6DA-954AA396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80272B9-E6BE-4ABC-8727-8CC34ED180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480"/>
            <a:ext cx="43891200" cy="1139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  <a:lvl2pPr marL="2194560" indent="0" algn="ctr">
              <a:buNone/>
              <a:defRPr/>
            </a:lvl2pPr>
            <a:lvl3pPr marL="4389120" indent="0" algn="ctr">
              <a:buNone/>
              <a:defRPr/>
            </a:lvl3pPr>
            <a:lvl4pPr marL="6583680" indent="0" algn="ctr">
              <a:buNone/>
              <a:defRPr/>
            </a:lvl4pPr>
            <a:lvl5pPr marL="8778240" indent="0" algn="ctr">
              <a:buNone/>
              <a:defRPr/>
            </a:lvl5pPr>
          </a:lstStyle>
          <a:p>
            <a:pPr lvl="0"/>
            <a:r>
              <a:rPr lang="en-US" dirty="0"/>
              <a:t>Click to add author(s)</a:t>
            </a:r>
          </a:p>
        </p:txBody>
      </p:sp>
    </p:spTree>
    <p:extLst>
      <p:ext uri="{BB962C8B-B14F-4D97-AF65-F5344CB8AC3E}">
        <p14:creationId xmlns:p14="http://schemas.microsoft.com/office/powerpoint/2010/main" val="40816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P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12648" y="4800600"/>
            <a:ext cx="21031200" cy="25566624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2247352" y="4800600"/>
            <a:ext cx="21031200" cy="25566624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612648" y="4800600"/>
            <a:ext cx="21031200" cy="25566623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22247352" y="4800600"/>
            <a:ext cx="21031200" cy="25566624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922FE-83AE-482B-B926-08A361EF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055DA15-1E9F-42CD-A29C-D5134E22E0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480"/>
            <a:ext cx="43891200" cy="1139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  <a:lvl2pPr marL="2194560" indent="0" algn="ctr">
              <a:buNone/>
              <a:defRPr/>
            </a:lvl2pPr>
            <a:lvl3pPr marL="4389120" indent="0" algn="ctr">
              <a:buNone/>
              <a:defRPr/>
            </a:lvl3pPr>
            <a:lvl4pPr marL="6583680" indent="0" algn="ctr">
              <a:buNone/>
              <a:defRPr/>
            </a:lvl4pPr>
            <a:lvl5pPr marL="8778240" indent="0" algn="ctr">
              <a:buNone/>
              <a:defRPr/>
            </a:lvl5pPr>
          </a:lstStyle>
          <a:p>
            <a:pPr lvl="0"/>
            <a:r>
              <a:rPr lang="en-US" dirty="0"/>
              <a:t>Click to add author(s)</a:t>
            </a:r>
          </a:p>
        </p:txBody>
      </p:sp>
    </p:spTree>
    <p:extLst>
      <p:ext uri="{BB962C8B-B14F-4D97-AF65-F5344CB8AC3E}">
        <p14:creationId xmlns:p14="http://schemas.microsoft.com/office/powerpoint/2010/main" val="245427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P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29461968" y="4800600"/>
            <a:ext cx="13816584" cy="25569443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032736" y="4800600"/>
            <a:ext cx="13816584" cy="25566624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2648" y="4800600"/>
            <a:ext cx="13816584" cy="25569444"/>
          </a:xfrm>
          <a:prstGeom prst="rect">
            <a:avLst/>
          </a:prstGeom>
          <a:solidFill>
            <a:srgbClr val="00549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612648" y="4800600"/>
            <a:ext cx="13816584" cy="25566624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 userDrawn="1">
            <p:ph sz="half" idx="10"/>
          </p:nvPr>
        </p:nvSpPr>
        <p:spPr>
          <a:xfrm>
            <a:off x="29461968" y="4800600"/>
            <a:ext cx="13816584" cy="25566624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 userDrawn="1">
            <p:ph sz="half" idx="11"/>
          </p:nvPr>
        </p:nvSpPr>
        <p:spPr>
          <a:xfrm>
            <a:off x="15032736" y="4800600"/>
            <a:ext cx="13816584" cy="25566624"/>
          </a:xfrm>
          <a:prstGeom prst="rect">
            <a:avLst/>
          </a:prstGeom>
        </p:spPr>
        <p:txBody>
          <a:bodyPr lIns="457200" tIns="457200" rIns="457200" bIns="457200"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6A021-0C3E-4045-A645-AB61744A8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771275C2-51CF-4B39-BDDF-D4C402EF5F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97480"/>
            <a:ext cx="43891200" cy="1139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  <a:lvl2pPr marL="2194560" indent="0" algn="ctr">
              <a:buNone/>
              <a:defRPr/>
            </a:lvl2pPr>
            <a:lvl3pPr marL="4389120" indent="0" algn="ctr">
              <a:buNone/>
              <a:defRPr/>
            </a:lvl3pPr>
            <a:lvl4pPr marL="6583680" indent="0" algn="ctr">
              <a:buNone/>
              <a:defRPr/>
            </a:lvl4pPr>
            <a:lvl5pPr marL="8778240" indent="0" algn="ctr">
              <a:buNone/>
              <a:defRPr/>
            </a:lvl5pPr>
          </a:lstStyle>
          <a:p>
            <a:pPr lvl="0"/>
            <a:r>
              <a:rPr lang="en-US" dirty="0"/>
              <a:t>Click to add author(s)</a:t>
            </a:r>
          </a:p>
        </p:txBody>
      </p:sp>
    </p:spTree>
    <p:extLst>
      <p:ext uri="{BB962C8B-B14F-4D97-AF65-F5344CB8AC3E}">
        <p14:creationId xmlns:p14="http://schemas.microsoft.com/office/powerpoint/2010/main" val="238875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C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0" y="-182880"/>
            <a:ext cx="43891200" cy="4926354"/>
            <a:chOff x="182880" y="147366"/>
            <a:chExt cx="8783294" cy="98583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82880" y="183829"/>
              <a:ext cx="8782051" cy="837761"/>
            </a:xfrm>
            <a:prstGeom prst="rect">
              <a:avLst/>
            </a:prstGeom>
            <a:gradFill>
              <a:gsLst>
                <a:gs pos="96000">
                  <a:srgbClr val="F3702B">
                    <a:lumMod val="84000"/>
                  </a:srgbClr>
                </a:gs>
                <a:gs pos="1000">
                  <a:srgbClr val="F3702B">
                    <a:lumMod val="92000"/>
                    <a:lumOff val="8000"/>
                  </a:srgbClr>
                </a:gs>
              </a:gsLst>
              <a:lin ang="21594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5666702" y="291572"/>
              <a:ext cx="3299472" cy="699846"/>
              <a:chOff x="5666702" y="291572"/>
              <a:chExt cx="3299472" cy="699846"/>
            </a:xfrm>
          </p:grpSpPr>
          <p:pic>
            <p:nvPicPr>
              <p:cNvPr id="16" name="Picture 8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275"/>
              <a:stretch>
                <a:fillRect/>
              </a:stretch>
            </p:blipFill>
            <p:spPr bwMode="auto">
              <a:xfrm>
                <a:off x="5666702" y="291572"/>
                <a:ext cx="3299472" cy="6998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449936">
                <a:off x="6519672" y="514287"/>
                <a:ext cx="1593533" cy="475921"/>
              </a:xfrm>
              <a:prstGeom prst="rect">
                <a:avLst/>
              </a:prstGeom>
            </p:spPr>
          </p:pic>
        </p:grpSp>
        <p:pic>
          <p:nvPicPr>
            <p:cNvPr id="15" name="Content Placeholder 1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32" y="147366"/>
              <a:ext cx="1736725" cy="985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 userDrawn="1"/>
        </p:nvSpPr>
        <p:spPr>
          <a:xfrm>
            <a:off x="0" y="30979408"/>
            <a:ext cx="43891200" cy="1323439"/>
          </a:xfrm>
          <a:prstGeom prst="rect">
            <a:avLst/>
          </a:prstGeom>
          <a:solidFill>
            <a:srgbClr val="F370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62C55"/>
                </a:solidFill>
                <a:latin typeface="Palatino Linotype" panose="02040502050505030304" pitchFamily="18" charset="0"/>
              </a:rPr>
              <a:t>© 2017 Department of Radiology – College of Medicine – University of Florida</a:t>
            </a:r>
          </a:p>
          <a:p>
            <a:pPr algn="ctr"/>
            <a:r>
              <a:rPr lang="en-US" sz="4000" dirty="0">
                <a:solidFill>
                  <a:srgbClr val="162C55"/>
                </a:solidFill>
                <a:latin typeface="Palatino Linotype" panose="02040502050505030304" pitchFamily="18" charset="0"/>
              </a:rPr>
              <a:t>PO Box 100374; Gainesville, FL 32610; Phone: 352.265.0291; Fax: 352-265-0279; Web: xray.ufl.edu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70290-295E-4E16-BB27-105301D4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3816"/>
            <a:ext cx="43891200" cy="2020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437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3" r:id="rId3"/>
  </p:sldLayoutIdLst>
  <p:txStyles>
    <p:titleStyle>
      <a:lvl1pPr algn="ctr" defTabSz="4389120" rtl="0" eaLnBrk="1" latinLnBrk="0" hangingPunct="1">
        <a:lnSpc>
          <a:spcPct val="90000"/>
        </a:lnSpc>
        <a:spcBef>
          <a:spcPct val="0"/>
        </a:spcBef>
        <a:buNone/>
        <a:defRPr sz="12500" kern="1200">
          <a:solidFill>
            <a:srgbClr val="162C5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6250" kern="1200">
          <a:solidFill>
            <a:srgbClr val="162C55"/>
          </a:solidFill>
          <a:latin typeface="Palatino Linotype" panose="02040502050505030304" pitchFamily="18" charset="0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250" kern="1200">
          <a:solidFill>
            <a:srgbClr val="162C55"/>
          </a:solidFill>
          <a:latin typeface="Palatino Linotype" panose="02040502050505030304" pitchFamily="18" charset="0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250" kern="1200">
          <a:solidFill>
            <a:srgbClr val="162C55"/>
          </a:solidFill>
          <a:latin typeface="Palatino Linotype" panose="02040502050505030304" pitchFamily="18" charset="0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250" kern="1200">
          <a:solidFill>
            <a:srgbClr val="162C55"/>
          </a:solidFill>
          <a:latin typeface="Palatino Linotype" panose="02040502050505030304" pitchFamily="18" charset="0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250" kern="1200">
          <a:solidFill>
            <a:srgbClr val="162C55"/>
          </a:solidFill>
          <a:latin typeface="Palatino Linotype" panose="02040502050505030304" pitchFamily="18" charset="0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7C16ED-9856-488E-9018-A306C1A2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3BF85-7225-4453-BA35-4A0BAA57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0A6C0-DFC4-4C31-A42E-75A2D78FA3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5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3150A8-B7FE-406C-B2F4-0ED71DE1DB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6A1E6-7FEA-4151-ABD4-B1652A695C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F59F4D-B7A9-425C-8030-03174B7A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C8CEF-BBA8-4B97-A19F-B3307586E1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9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0E9F36-48A8-446C-8688-C8F60D53F5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ACBBE-00DD-4C30-BB20-1A3D7340CB20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9D01A-C7FD-45BD-A9B8-818942DC82FC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9FEB85-1180-450A-8734-DED9C5C0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D03336-90D1-414E-BC21-BBB211D483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83231"/>
      </p:ext>
    </p:extLst>
  </p:cSld>
  <p:clrMapOvr>
    <a:masterClrMapping/>
  </p:clrMapOvr>
</p:sld>
</file>

<file path=ppt/theme/theme1.xml><?xml version="1.0" encoding="utf-8"?>
<a:theme xmlns:a="http://schemas.openxmlformats.org/drawingml/2006/main" name="UF Radiology Po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Palatino Linotype</vt:lpstr>
      <vt:lpstr>UF Radiology Poster</vt:lpstr>
      <vt:lpstr>PowerPoint Presentation</vt:lpstr>
      <vt:lpstr>PowerPoint Presentation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Tieden,Brenda</dc:creator>
  <cp:lastModifiedBy>Eric Pepin</cp:lastModifiedBy>
  <cp:revision>38</cp:revision>
  <cp:lastPrinted>2017-02-07T17:14:06Z</cp:lastPrinted>
  <dcterms:created xsi:type="dcterms:W3CDTF">2017-01-11T18:23:08Z</dcterms:created>
  <dcterms:modified xsi:type="dcterms:W3CDTF">2017-07-16T23:52:41Z</dcterms:modified>
</cp:coreProperties>
</file>